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00" autoAdjust="0"/>
    <p:restoredTop sz="94660"/>
  </p:normalViewPr>
  <p:slideViewPr>
    <p:cSldViewPr>
      <p:cViewPr varScale="1">
        <p:scale>
          <a:sx n="68" d="100"/>
          <a:sy n="6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Directions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www.michelerua.it/cooperatori/files/2013/03/Frecce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74320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liparthut.com/clip-arts/395/cartoon-straight-road-3952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-59809"/>
            <a:ext cx="4958080" cy="6917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105400"/>
            <a:ext cx="8229600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Go straight on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50" name="Picture 6" descr="http://www.clker.com/cliparts/T/G/n/X/M/9/green-up-arrow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514600"/>
            <a:ext cx="1524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306pr3pise04h.cloudfront.net/uploads/25/25e1fd640e36996c3c1cc08c62b7033148d92916---windmills-road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-1"/>
            <a:ext cx="6858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Turn left </a:t>
            </a:r>
            <a:endParaRPr lang="ru-RU" sz="4800" b="1" cap="all" dirty="0">
              <a:ln w="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4" name="Picture 4" descr="http://cdn.xl.thumbs.canstockphoto.com/canstock138559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7463" y="2209800"/>
            <a:ext cx="2259287" cy="2847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001000" y="1752600"/>
            <a:ext cx="7620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helpforenglish.cz/files/20-gopa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33400"/>
            <a:ext cx="7658100" cy="59245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48400" y="457200"/>
            <a:ext cx="33528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left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ad3.whstatic.com/images/thumb/2/2e/Adjust-to-Driving-a-Car-on-the-Left-Side-of-the-Road-Step-3.jpg/670px-Adjust-to-Driving-a-Car-on-the-Left-Side-of-the-Road-Step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7315200" cy="5491860"/>
          </a:xfrm>
          <a:prstGeom prst="rect">
            <a:avLst/>
          </a:prstGeom>
          <a:noFill/>
        </p:spPr>
      </p:pic>
      <p:pic>
        <p:nvPicPr>
          <p:cNvPr id="3076" name="Picture 4" descr="http://i740.photobucket.com/albums/xx48/pergolina/arrow-le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057400"/>
            <a:ext cx="2590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right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96554" y="3244334"/>
            <a:ext cx="1150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Turn right </a:t>
            </a:r>
            <a:endParaRPr lang="ru-RU" dirty="0"/>
          </a:p>
        </p:txBody>
      </p:sp>
      <p:pic>
        <p:nvPicPr>
          <p:cNvPr id="2050" name="Picture 2" descr="http://icon-park.com/imagefiles/turn_righ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2781300" cy="2781300"/>
          </a:xfrm>
          <a:prstGeom prst="rect">
            <a:avLst/>
          </a:prstGeom>
          <a:noFill/>
        </p:spPr>
      </p:pic>
      <p:pic>
        <p:nvPicPr>
          <p:cNvPr id="2052" name="Picture 4" descr="https://o.quizlet.com/enecKuPeAt8Hw0BAvOInfQ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8288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right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pad3.whstatic.com/images/thumb/2/2e/Adjust-to-Driving-a-Car-on-the-Left-Side-of-the-Road-Step-3.jpg/670px-Adjust-to-Driving-a-Car-on-the-Left-Side-of-the-Road-Step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043953" y="1143000"/>
            <a:ext cx="7100047" cy="5491860"/>
          </a:xfrm>
          <a:prstGeom prst="rect">
            <a:avLst/>
          </a:prstGeom>
          <a:noFill/>
        </p:spPr>
      </p:pic>
      <p:pic>
        <p:nvPicPr>
          <p:cNvPr id="5" name="Picture 4" descr="http://i740.photobucket.com/albums/xx48/pergolina/arrow-le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0" y="2743200"/>
            <a:ext cx="25146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Directions </vt:lpstr>
      <vt:lpstr>Go straight on </vt:lpstr>
      <vt:lpstr>Turn left </vt:lpstr>
      <vt:lpstr>Слайд 4</vt:lpstr>
      <vt:lpstr>On the left </vt:lpstr>
      <vt:lpstr>Turn right </vt:lpstr>
      <vt:lpstr>On the right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</dc:title>
  <dc:creator>Kirill</dc:creator>
  <cp:lastModifiedBy>Kirill</cp:lastModifiedBy>
  <cp:revision>12</cp:revision>
  <dcterms:created xsi:type="dcterms:W3CDTF">2016-02-22T07:20:43Z</dcterms:created>
  <dcterms:modified xsi:type="dcterms:W3CDTF">2016-02-22T09:01:16Z</dcterms:modified>
</cp:coreProperties>
</file>