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03" autoAdjust="0"/>
    <p:restoredTop sz="94660"/>
  </p:normalViewPr>
  <p:slideViewPr>
    <p:cSldViewPr>
      <p:cViewPr varScale="1">
        <p:scale>
          <a:sx n="68" d="100"/>
          <a:sy n="68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Complete the story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At 6 o`clock I _______________. Good night.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81000" y="2895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to bed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images.clipartpanda.com/sleep-clipart-4ibMxnXb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1"/>
            <a:ext cx="6172200" cy="45110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-0.04579 C -0.075 -0.04995 -0.07518 -0.05411 -0.07604 -0.05805 C -0.07674 -0.06175 -0.07865 -0.06475 -0.07917 -0.06845 C -0.08368 -0.10176 -0.08368 -0.13691 -0.09288 -0.16882 C -0.09236 -0.18524 -0.09358 -0.20189 -0.0915 -0.21808 C -0.09097 -0.22248 -0.08716 -0.22479 -0.08525 -0.22826 C -0.07865 -0.23982 -0.07309 -0.25139 -0.06372 -0.25925 C -0.05712 -0.27058 -0.05035 -0.27706 -0.04063 -0.28353 C -0.03472 -0.29556 -0.02535 -0.29718 -0.01597 -0.30203 C 0.00104 -0.31082 0.01441 -0.31313 0.03316 -0.31637 C 0.11354 -0.31452 0.19062 -0.30666 0.27014 -0.29579 C 0.30469 -0.29718 0.32934 -0.29764 0.36094 -0.31013 C 0.37153 -0.31961 0.36875 -0.31383 0.3717 -0.32447 C 0.37014 -0.3321 0.36892 -0.33973 0.36684 -0.34713 C 0.36528 -0.35268 0.35052 -0.36771 0.34548 -0.36956 C 0.33906 -0.37534 0.33159 -0.3765 0.32552 -0.38205 C 0.31354 -0.39269 0.31753 -0.39338 0.30225 -0.39639 C 0.29305 -0.40009 0.28403 -0.40102 0.27465 -0.4024 C 0.25677 -0.40171 0.23871 -0.40148 0.22083 -0.40032 C 0.20694 -0.3994 0.19184 -0.38945 0.17916 -0.3839 C 0.15208 -0.37188 0.12569 -0.35569 0.10243 -0.33279 C 0.10139 -0.33002 0.10069 -0.32701 0.09913 -0.32447 C 0.09791 -0.32215 0.09496 -0.32123 0.09479 -0.31845 C 0.09392 -0.30758 0.09514 -0.29648 0.09635 -0.28561 C 0.09739 -0.27706 0.10903 -0.2722 0.11319 -0.26919 C 0.12743 -0.25855 0.14132 -0.25092 0.15781 -0.24884 C 0.20781 -0.2352 0.27587 -0.25254 0.32847 -0.25485 C 0.34635 -0.25971 0.32847 -0.25532 0.3625 -0.25925 C 0.37899 -0.26087 0.39462 -0.26549 0.41163 -0.26711 C 0.44409 -0.27613 0.47344 -0.27035 0.50833 -0.26919 C 0.52465 -0.26202 0.53784 -0.26411 0.55607 -0.26318 C 0.55538 -0.25416 0.55712 -0.24352 0.55295 -0.23658 C 0.5342 -0.20398 0.50798 -0.20976 0.47916 -0.20768 C 0.4467 -0.20999 0.44375 -0.21138 0.40694 -0.20768 C 0.39826 -0.20675 0.38941 -0.20374 0.38073 -0.20166 C 0.3776 -0.20097 0.3717 -0.19958 0.3717 -0.19958 C 0.36701 -0.19542 0.3625 -0.19334 0.35781 -0.18941 C 0.35382 -0.18201 0.35625 -0.18432 0.35156 -0.18108 " pathEditMode="relative" ptsTypes="ffffffffffff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685801"/>
          </a:xfrm>
        </p:spPr>
        <p:txBody>
          <a:bodyPr>
            <a:normAutofit/>
          </a:bodyPr>
          <a:lstStyle/>
          <a:p>
            <a:r>
              <a:rPr lang="en-US" dirty="0" smtClean="0"/>
              <a:t>I __________ at 7 o`clock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3400" y="198120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get up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 descr="http://www.cglearn.it/mysite/wp-content/uploads/2012/07/get_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905000"/>
            <a:ext cx="6304767" cy="57531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92 0.09806 C -0.08594 0.105 -0.08212 0.12234 -0.07396 0.13275 C -0.07118 0.14408 -0.07413 0.13599 -0.06476 0.14709 C -0.06267 0.14986 -0.06111 0.15333 -0.05868 0.15541 C -0.05694 0.15703 -0.05451 0.15657 -0.05243 0.15773 C -0.03542 0.16605 -0.0559 0.15703 -0.04167 0.16582 C -0.03316 0.17091 -0.02396 0.17276 -0.01562 0.17785 C 0.01059 0.17646 0.03681 0.17669 0.06285 0.17415 C 0.07135 0.17299 0.07917 0.16744 0.0875 0.16582 C 0.0901 0.16443 0.09271 0.16281 0.09531 0.16143 C 0.09931 0.15981 0.10365 0.15981 0.10747 0.15773 C 0.11024 0.15634 0.1125 0.1531 0.11528 0.15148 C 0.1224 0.14732 0.1283 0.14778 0.13524 0.14339 C 0.15608 0.13067 0.13646 0.14038 0.15521 0.12466 C 0.15851 0.12211 0.1625 0.12096 0.16597 0.11864 C 0.17431 0.11263 0.18073 0.10269 0.18906 0.09621 C 0.19514 0.0865 0.20139 0.07701 0.20747 0.0673 C 0.21285 0.04649 0.21545 0.02521 0.21979 0.00393 C 0.21944 -0.0074 0.22135 -0.0488 0.21528 -0.06776 C 0.21111 -0.08117 0.20573 -0.09343 0.20139 -0.10661 C 0.19965 -0.11216 0.19635 -0.11702 0.19531 -0.12303 C 0.19201 -0.14084 0.18715 -0.15402 0.17674 -0.16605 C 0.17448 -0.16859 0.17326 -0.17252 0.17066 -0.17437 C 0.16493 -0.17877 0.1474 -0.18201 0.13976 -0.18455 C 0.12899 -0.18362 0.11736 -0.1864 0.10747 -0.18039 C 0.09983 -0.17576 0.09549 -0.16744 0.0875 -0.1642 C 0.07708 -0.14986 0.08073 -0.15657 0.07517 -0.1457 C 0.07674 -0.10522 0.07674 -0.11956 0.07674 -0.10268 " pathEditMode="relative" rAng="0" ptsTypes="ff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dirty="0" smtClean="0"/>
              <a:t>Then I _____my breakfast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752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http://ilgiliforum.com/resim/2015/01/24/108736_have_lunch_clipart_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1828800"/>
            <a:ext cx="5525353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6754 -0.2019 C 0.77987 -0.24052 0.91112 -0.18131 0.82136 -0.22641 C 0.79636 -0.2389 0.76737 -0.24746 0.74132 -0.25509 C 0.69254 -0.2692 0.64011 -0.27128 0.59063 -0.27359 C 0.56146 -0.27636 0.53351 -0.28677 0.50452 -0.29001 C 0.48768 -0.28932 0.46528 -0.29741 0.44914 -0.284 C 0.44254 -0.27868 0.43681 -0.27081 0.43369 -0.26133 C 0.43178 -0.25532 0.429 -0.24283 0.429 -0.2426 C 0.43004 -0.20097 0.42796 -0.16073 0.44757 -0.12604 C 0.45209 -0.10754 0.45782 -0.09228 0.4599 -0.07331 C 0.45886 -0.06406 0.45886 -0.05481 0.45678 -0.04625 C 0.45487 -0.03793 0.4474 -0.03307 0.44132 -0.02983 C 0.41789 -0.01711 0.3908 -0.0155 0.36598 -0.01341 C 0.32761 -0.00648 0.28698 -0.00116 0.24914 -0.0155 C 0.23507 -0.02081 0.22379 -0.03053 0.2106 -0.03793 C 0.20487 -0.04764 0.19966 -0.05157 0.19219 -0.05851 C 0.19115 -0.06059 0.19046 -0.0629 0.18907 -0.06452 C 0.18681 -0.06707 0.18351 -0.06776 0.18143 -0.07077 C 0.17691 -0.07747 0.17362 -0.08696 0.17066 -0.09528 C 0.17171 -0.10615 0.17205 -0.11725 0.17362 -0.12812 C 0.17674 -0.14894 0.18698 -0.1679 0.19514 -0.18594 C 0.1974 -0.19056 0.19827 -0.19565 0.20139 -0.20028 C 0.20712 -0.20745 0.21494 -0.22063 0.22136 -0.22641 C 0.22553 -0.23011 0.23525 -0.23474 0.23525 -0.23451 C 0.27049 -0.23173 0.25035 -0.23474 0.2691 -0.22641 C 0.27066 -0.22364 0.2731 -0.22155 0.27362 -0.21832 C 0.27396 -0.21624 0.26928 -0.20051 0.2691 -0.20028 C 0.26667 -0.19588 0.26181 -0.19635 0.25834 -0.1938 C 0.25105 -0.18825 0.24341 -0.18293 0.23525 -0.17946 C 0.22171 -0.16744 0.19983 -0.17438 0.18594 -0.1753 C 0.17657 -0.17854 0.16719 -0.18085 0.16129 -0.16906 C 0.15938 -0.16096 0.1599 -0.16513 0.1599 -0.1568 " pathEditMode="relative" rAng="0" ptsTypes="ffffff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I say goodbye to Mum and _____________.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2743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 to school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http://cliparts.co/cliparts/rcn/GjR/rcnGjRoc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63246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0.00278 C -0.10417 -0.01734 -0.1033 -0.05527 -0.10695 -0.07932 C -0.10643 -0.16258 -0.10782 -0.2463 -0.10539 -0.32932 C -0.10521 -0.33557 -0.10122 -0.34019 -0.09914 -0.34574 C -0.09167 -0.36563 -0.08577 -0.3765 -0.06841 -0.38252 C -0.06025 -0.38113 -0.05191 -0.38067 -0.04375 -0.37835 C -0.03264 -0.37535 -0.02605 -0.34366 -0.02223 -0.33141 C -0.02101 -0.31637 -0.01945 -0.30157 -0.01771 -0.28654 C -0.01719 -0.28076 -0.01823 -0.27474 -0.01615 -0.26989 C -0.01476 -0.26642 -0.01094 -0.26549 -0.00834 -0.26364 C 0.00607 -0.25324 0.02465 -0.24769 0.04079 -0.24514 C 0.04739 -0.24584 0.05434 -0.24491 0.06076 -0.24722 C 0.06302 -0.24815 0.06944 -0.26943 0.07013 -0.27197 C 0.07152 -0.28677 0.07378 -0.30042 0.07621 -0.31499 C 0.08107 -0.34459 0.08559 -0.36563 0.11007 -0.37234 C 0.14948 -0.36679 0.1302 -0.37257 0.15312 -0.35384 C 0.15954 -0.34158 0.16545 -0.33071 0.17013 -0.31707 C 0.17204 -0.31152 0.17621 -0.30065 0.17621 -0.30042 C 0.17829 -0.28955 0.18107 -0.27498 0.1901 -0.26989 C 0.19461 -0.26734 0.20399 -0.26364 0.20399 -0.26341 C 0.23125 -0.26526 0.23941 -0.25879 0.25312 -0.28423 C 0.25798 -0.30319 0.26111 -0.32239 0.26545 -0.34158 C 0.26562 -0.34713 0.26718 -0.40634 0.27013 -0.41559 C 0.27152 -0.41929 0.27621 -0.41813 0.27934 -0.41952 C 0.29427 -0.41674 0.30937 -0.41605 0.32395 -0.41142 C 0.346 -0.40379 0.36684 -0.38413 0.38541 -0.36841 C 0.39218 -0.36263 0.3967 -0.35314 0.40243 -0.34574 C 0.4243 -0.31707 0.4 -0.3506 0.41475 -0.33326 C 0.42552 -0.32054 0.43211 -0.30782 0.44079 -0.29232 C 0.44444 -0.28585 0.4552 -0.28423 0.46076 -0.28006 C 0.46284 -0.28076 0.46545 -0.28006 0.46701 -0.28215 C 0.47482 -0.29255 0.46875 -0.30342 0.4809 -0.30874 C 0.48472 -0.3018 0.48645 -0.29533 0.4901 -0.28839 C 0.49184 -0.28145 0.49288 -0.27451 0.49461 -0.26781 C 0.49409 -0.25694 0.49375 -0.24584 0.49305 -0.23497 C 0.49288 -0.2315 0.49236 -0.22803 0.49166 -0.22502 C 0.49079 -0.22063 0.48854 -0.21253 0.48854 -0.2123 C 0.4901 -0.17437 0.4835 -0.16952 0.51007 -0.16952 " pathEditMode="relative" rAng="0" ptsTypes="ffffffffffff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1066800"/>
          </a:xfrm>
        </p:spPr>
        <p:txBody>
          <a:bodyPr/>
          <a:lstStyle/>
          <a:p>
            <a:r>
              <a:rPr lang="en-US" dirty="0" smtClean="0"/>
              <a:t>I have 5 lessons on Monday. I ____________ at 1 o`clock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14400" y="2438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f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inish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school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2133600"/>
            <a:ext cx="2590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s://swansea-edunet.gov.uk/en/schools/gorseinon/PageImages/school%20tim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599"/>
            <a:ext cx="4527352" cy="4214553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590800" y="2895600"/>
            <a:ext cx="6858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8" name="Picture 4" descr="http://www.myschoolhouse.com/clipart/Clock00.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3190" y="2895601"/>
            <a:ext cx="696557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07 0.52336 C 0.07153 0.53076 0.0757 0.52983 0.08403 0.53353 C 0.10973 0.53284 0.13525 0.53307 0.16094 0.53145 C 0.16771 0.53099 0.17431 0.52891 0.18091 0.52752 C 0.18455 0.52682 0.19167 0.52544 0.19167 0.52567 C 0.20903 0.51549 0.22848 0.5148 0.24705 0.5111 C 0.25938 0.50393 0.27223 0.49953 0.28559 0.49676 C 0.31233 0.47502 0.34445 0.46854 0.37171 0.4475 C 0.4132 0.41535 0.39618 0.42807 0.4224 0.40865 C 0.43004 0.40287 0.43629 0.39385 0.44393 0.38806 C 0.45851 0.37696 0.46997 0.36979 0.48247 0.35522 C 0.5198 0.31175 0.54323 0.26942 0.57171 0.216 C 0.58559 0.18987 0.59514 0.15934 0.60712 0.13182 C 0.61476 0.09505 0.61632 0.05527 0.62553 0.01919 C 0.62726 -0.0081 0.63178 -0.034 0.63473 -0.06083 C 0.63542 -0.06684 0.63525 -0.07308 0.63629 -0.0791 C 0.63681 -0.0821 0.63855 -0.08442 0.63941 -0.08742 C 0.64184 -0.09598 0.64306 -0.10546 0.64549 -0.11402 C 0.65 -0.12974 0.65521 -0.14524 0.65938 -0.1612 C 0.66129 -0.16837 0.66615 -0.17692 0.66858 -0.18363 C 0.67084 -0.18987 0.67153 -0.19751 0.67327 -0.20421 C 0.67275 -0.20907 0.67362 -0.21439 0.67171 -0.21855 C 0.67066 -0.22086 0.66771 -0.21994 0.66563 -0.22063 C 0.65487 -0.22387 0.64601 -0.22549 0.63473 -0.22664 C 0.62032 -0.22988 0.60625 -0.23127 0.59167 -0.23289 C 0.53507 -0.23081 0.55278 -0.24191 0.53316 -0.22873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1"/>
            <a:ext cx="83058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am very tired today. That`s why </a:t>
            </a:r>
            <a:r>
              <a:rPr lang="en-US" dirty="0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_______________after school.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81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 my friends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s://yt3.ggpht.com/-AQP5Y6qvoU8/AAAAAAAAAAI/AAAAAAAAAAA/Fgy9pJ_m-rE/s900-c-k-no/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104 0.57725 C 0.5934 0.5562 0.60174 0.58141 0.59653 0.53423 C 0.59566 0.52614 0.5934 0.5192 0.59184 0.51157 C 0.58681 0.45537 0.57882 0.3994 0.57344 0.34343 C 0.56528 0.25856 0.55729 0.17392 0.54878 0.08927 C 0.5441 0.04186 0.54236 -0.0067 0.53646 -0.05388 C 0.52639 -0.13483 0.51267 -0.21392 0.49948 -0.29371 C 0.49201 -0.33927 0.47899 -0.37743 0.46719 -0.4209 C 0.46389 -0.43293 0.46389 -0.44611 0.45938 -0.45768 C 0.45347 -0.47386 0.44392 -0.48774 0.43628 -0.50277 C 0.4191 -0.53677 0.40434 -0.53908 0.37344 -0.54163 C 0.34913 -0.53654 0.32483 -0.53446 0.30104 -0.52729 C 0.25642 -0.51387 0.25347 -0.50948 0.21024 -0.48635 C 0.17014 -0.46485 0.1309 -0.44311 0.09809 -0.40448 C 0.0934 -0.39893 0.08906 -0.39269 0.0842 -0.38806 C 0.07778 -0.38136 0.07049 -0.37627 0.06424 -0.36956 C 0.05868 -0.36332 0.05434 -0.35522 0.04878 -0.34898 C 0.03958 -0.33857 0.02656 -0.33349 0.01962 -0.32053 C 0.01441 -0.31036 0.00764 -0.30458 0.0026 -0.29371 C -0.00069 -0.28654 -0.00816 -0.27336 -0.00816 -0.27312 C -0.0125 -0.22849 -0.01128 -0.18316 -0.01128 -0.13806 " pathEditMode="relative" rAng="0" ptsTypes="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-5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838200"/>
          </a:xfrm>
        </p:spPr>
        <p:txBody>
          <a:bodyPr/>
          <a:lstStyle/>
          <a:p>
            <a:r>
              <a:rPr lang="en-US" dirty="0" smtClean="0"/>
              <a:t>At 3 o`clock I ____________  with my family.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295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h</a:t>
            </a:r>
            <a:r>
              <a:rPr lang="en-US" sz="3200" dirty="0" smtClean="0"/>
              <a:t>ave dinner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http://images.clipartpanda.com/family-going-to-church-clipart-family_dinner_clip_ar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971800"/>
            <a:ext cx="6172200" cy="35814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685800" y="1371600"/>
            <a:ext cx="20574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22 0.18525 C 0.35972 0.20722 0.33593 0.20537 0.32048 0.20768 C 0.30156 0.20699 0.28246 0.20838 0.26354 0.20583 C 0.24079 0.20283 0.21944 0.18432 0.19739 0.17669 C 0.19166 0.17184 0.18211 0.15842 0.18211 0.15842 C 0.17934 0.13992 0.18194 0.13275 0.19583 0.1279 C 0.2592 0.12998 0.32204 0.13021 0.38506 0.12165 C 0.3901 0.11934 0.39531 0.11749 0.40052 0.11564 C 0.40364 0.11286 0.40659 0.11009 0.40972 0.10731 C 0.42187 0.09621 0.40069 0.08442 0.39739 0.0828 C 0.39253 0.08025 0.38854 0.07494 0.3835 0.07262 C 0.3717 0.06707 0.35451 0.06568 0.34201 0.0643 C 0.29201 0.05898 0.24131 0.05944 0.19131 0.05805 C 0.18593 0.05458 0.1809 0.05227 0.17586 0.04788 C 0.17482 0.0458 0.17256 0.04441 0.17274 0.04186 C 0.17413 0.01689 0.17864 0.01712 0.19288 0.01111 C 0.20086 0.00371 0.20954 0.00301 0.21892 0.0007 C 0.26892 0.00278 0.31822 0.01134 0.36822 0.01504 C 0.41163 0.01319 0.41111 0.01712 0.44357 -0.00323 C 0.4493 -0.0067 0.45104 -0.00786 0.4559 -0.01364 C 0.45902 -0.01757 0.4651 -0.0259 0.4651 -0.0259 C 0.46875 -0.04463 0.46232 -0.06244 0.44826 -0.06891 C 0.44618 -0.07099 0.44392 -0.07284 0.44201 -0.07516 C 0.43923 -0.07839 0.43715 -0.08233 0.43437 -0.08533 C 0.42152 -0.09852 0.4085 -0.10545 0.39288 -0.10777 C 0.3835 -0.11193 0.37326 -0.11193 0.36354 -0.11401 C 0.35642 -0.1154 0.34201 -0.11817 0.34201 -0.11817 C 0.3302 -0.11771 0.29947 -0.12488 0.28663 -0.10777 " pathEditMode="relative" ptsTypes="ff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914400"/>
          </a:xfrm>
        </p:spPr>
        <p:txBody>
          <a:bodyPr/>
          <a:lstStyle/>
          <a:p>
            <a:r>
              <a:rPr lang="en-US" dirty="0" smtClean="0"/>
              <a:t> I ___________ with my dad at 5 o`clock.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3400" y="1676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TV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s://acnlatitudes-acn.netdna-ssl.com/wordpress/wp-content/uploads/2012/10/kid_watching_tv-833x4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7934325" cy="41433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34 -0.17738 C 0.59878 -0.16628 0.56771 -0.17738 0.53715 -0.18363 C 0.51927 -0.18733 0.50122 -0.1871 0.48333 -0.18987 C 0.47309 -0.19565 0.46285 -0.19958 0.45243 -0.20421 C 0.44306 -0.21346 0.43438 -0.22595 0.42326 -0.23081 C 0.41667 -0.22942 0.40972 -0.22919 0.4033 -0.22664 C 0.39705 -0.22433 0.39219 -0.21531 0.38785 -0.21022 C 0.37743 -0.19797 0.37274 -0.18571 0.36319 -0.17345 C 0.36076 -0.16258 0.3592 -0.16143 0.35104 -0.15703 C 0.34583 -0.15865 0.34063 -0.15911 0.33559 -0.16143 C 0.33003 -0.16351 0.32292 -0.17091 0.31858 -0.17553 C 0.30938 -0.18571 0.29931 -0.19473 0.29097 -0.20606 C 0.28056 -0.2204 0.28542 -0.21554 0.27708 -0.22248 C 0.25694 -0.216 0.24861 -0.20514 0.23403 -0.18571 C 0.23177 -0.1827 0.22778 -0.1834 0.22483 -0.18155 C 0.21094 -0.1723 0.19878 -0.16143 0.18333 -0.15703 C 0.1691 -0.15865 0.16563 -0.15588 0.15868 -0.16929 C 0.15747 -0.17669 0.15885 -0.18548 0.15556 -0.19172 C 0.15434 -0.19403 0.15156 -0.19311 0.14948 -0.1938 C 0.13403 -0.18363 0.14132 -0.18848 0.12795 -0.17946 C 0.125 -0.17738 0.12292 -0.17368 0.12014 -0.1716 C 0.11771 -0.16975 0.1151 -0.16883 0.1125 -0.16721 C 0.11042 -0.16443 0.10885 -0.16096 0.10642 -0.15911 C 0.10365 -0.1568 0.09705 -0.15495 0.09705 -0.15472 C 0.09549 -0.15356 0.0941 -0.15217 0.09253 -0.15079 C 0.08715 -0.14709 0.08542 -0.15079 0.09253 -0.14477 C 0.09097 -0.14292 0.08785 -0.13853 0.08785 -0.1383 " pathEditMode="relative" rAng="0" ptsTypes="f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I _________________at 6 o`clock.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3400" y="2514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my </a:t>
            </a:r>
            <a:r>
              <a:rPr lang="en-US" sz="3200" dirty="0" smtClean="0"/>
              <a:t>homework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wgssgnn.com/wp-content/uploads/2012/09/dad-hel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5079315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85 0.06128 C 0.09045 0.06313 0.0967 0.06452 0.10243 0.06961 C 0.10382 0.07077 0.1118 0.08025 0.11475 0.08187 C 0.12569 0.08811 0.13819 0.09667 0.15 0.10014 C 0.15659 0.10222 0.16354 0.10245 0.17014 0.1043 C 0.23281 0.10106 0.2342 0.10037 0.27778 0.09204 C 0.28854 0.08626 0.30434 0.08117 0.31319 0.07146 C 0.32205 0.06175 0.32812 0.05134 0.33628 0.04093 C 0.34427 0.01873 0.34479 0.00347 0.34705 -0.02267 C 0.346 -0.04325 0.34566 -0.06383 0.34392 -0.08418 C 0.34305 -0.0932 0.34028 -0.10176 0.33923 -0.11078 C 0.33819 -0.11887 0.33871 -0.12743 0.33784 -0.13552 C 0.33611 -0.15264 0.33177 -0.16813 0.32847 -0.18455 C 0.32639 -0.19473 0.32691 -0.20606 0.32239 -0.21531 C 0.32031 -0.21971 0.31684 -0.22317 0.31475 -0.22757 C 0.30764 -0.24214 0.30451 -0.26272 0.29323 -0.27267 C 0.28159 -0.29602 0.2585 -0.31383 0.23784 -0.31984 C 0.23316 -0.32123 0.20816 -0.32354 0.20538 -0.32401 C 0.16093 -0.33071 0.20364 -0.32632 0.16076 -0.33002 C 0.14548 -0.32863 0.13003 -0.32817 0.11475 -0.32609 C 0.10416 -0.32447 0.09323 -0.31938 0.08246 -0.31776 C 0.06441 -0.31198 0.04635 -0.30643 0.02847 -0.29949 C 0.0158 -0.28793 0.03455 -0.30435 0.01614 -0.29117 C 0.00903 -0.28608 0.00295 -0.27868 -0.00382 -0.27267 C -0.00972 -0.26064 -0.01198 -0.24769 -0.01459 -0.23381 C -0.01337 -0.2204 -0.01493 -0.21392 -0.00677 -0.20722 C -0.00382 -0.19427 0.00937 -0.17993 0.01927 -0.17646 C 0.02482 -0.16906 0.02882 -0.16675 0.03628 -0.1642 C 0.08142 -0.16536 0.1217 -0.16651 0.16545 -0.1723 C 0.175 -0.17646 0.18507 -0.18132 0.19462 -0.18455 C 0.19618 -0.18663 0.19913 -0.18779 0.1993 -0.1908 C 0.20017 -0.20051 0.19323 -0.21254 0.18698 -0.21531 C 0.17673 -0.22896 0.1684 -0.23798 0.15468 -0.24399 C 0.14166 -0.26133 0.12014 -0.26527 0.10243 -0.26873 C 0.09218 -0.26804 0.08177 -0.26827 0.07153 -0.26665 C 0.06927 -0.26619 0.06753 -0.26365 0.06545 -0.26249 C 0.06024 -0.25972 0.05399 -0.2581 0.04861 -0.25625 C 0.04514 -0.25324 0.0408 -0.25208 0.03784 -0.24815 C 0.03524 -0.24468 0.03159 -0.23589 0.03159 -0.23566 C 0.03073 -0.23104 0.02847 -0.22664 0.02847 -0.22156 C 0.02847 -0.2167 0.02812 -0.19727 0.03316 -0.1908 C 0.03437 -0.18918 0.03628 -0.18964 0.03784 -0.18872 C 0.04635 -0.18386 0.05312 -0.18062 0.06232 -0.17854 C 0.06944 -0.17923 0.07673 -0.17923 0.08385 -0.18062 C 0.09479 -0.1827 0.10451 -0.19033 0.11475 -0.19496 C 0.11909 -0.20259 0.12239 -0.20768 0.11927 -0.21739 C 0.1184 -0.22017 0.11805 -0.22364 0.11614 -0.22549 C 0.11354 -0.22803 0.10694 -0.22965 0.10694 -0.22942 C 0.08298 -0.22688 0.07031 -0.22502 0.05625 -0.19681 C 0.05243 -0.17715 0.05781 -0.15588 0.05781 -0.13552 " pathEditMode="relative" rAng="0" ptsTypes="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100</Words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Complete the story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story</dc:title>
  <dc:creator>Kirill</dc:creator>
  <cp:lastModifiedBy>Kirill</cp:lastModifiedBy>
  <cp:revision>16</cp:revision>
  <dcterms:created xsi:type="dcterms:W3CDTF">2015-12-03T07:31:16Z</dcterms:created>
  <dcterms:modified xsi:type="dcterms:W3CDTF">2015-12-03T08:18:27Z</dcterms:modified>
</cp:coreProperties>
</file>