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18" autoAdjust="0"/>
    <p:restoredTop sz="94660"/>
  </p:normalViewPr>
  <p:slideViewPr>
    <p:cSldViewPr>
      <p:cViewPr varScale="1">
        <p:scale>
          <a:sx n="68" d="100"/>
          <a:sy n="68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pad2.whstatic.com/images/thumb/f/f2/Make-Your-Appearance-Reflect-on-Who-You-Are-Step-1.jpg/670px-Make-Your-Appearance-Reflect-on-Who-You-Are-Step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0" y="2066924"/>
            <a:ext cx="6381750" cy="47910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372600" cy="3581399"/>
          </a:xfrm>
          <a:prstGeom prst="irregularSeal2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+mn-lt"/>
              </a:rPr>
              <a:t>APPEARANCE </a:t>
            </a:r>
            <a:endParaRPr lang="ru-RU" sz="54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 l="821" t="1250" r="1144"/>
          <a:stretch>
            <a:fillRect/>
          </a:stretch>
        </p:blipFill>
        <p:spPr bwMode="auto">
          <a:xfrm>
            <a:off x="479425" y="577850"/>
            <a:ext cx="8156575" cy="577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38200" y="3276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FF0000"/>
                </a:solidFill>
              </a:rPr>
              <a:t>Tall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553200" y="28956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FF0000"/>
                </a:solidFill>
              </a:rPr>
              <a:t>Short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 l="1152"/>
          <a:stretch>
            <a:fillRect/>
          </a:stretch>
        </p:blipFill>
        <p:spPr bwMode="auto">
          <a:xfrm>
            <a:off x="533400" y="525463"/>
            <a:ext cx="8170863" cy="580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62000" y="4495800"/>
            <a:ext cx="2438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300" dirty="0" smtClean="0">
                <a:solidFill>
                  <a:srgbClr val="FF0000"/>
                </a:solidFill>
              </a:rPr>
              <a:t>Good-looking</a:t>
            </a:r>
            <a:endParaRPr lang="en-US" sz="4300" dirty="0">
              <a:solidFill>
                <a:srgbClr val="FF0000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953000" y="9906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FF0000"/>
                </a:solidFill>
              </a:rPr>
              <a:t>Ugly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5122" name="Picture 2" descr="http://www.webgardha.com/imgs/article/5/4513-or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028700"/>
            <a:ext cx="5829300" cy="5829300"/>
          </a:xfrm>
          <a:prstGeom prst="rect">
            <a:avLst/>
          </a:prstGeom>
          <a:noFill/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086600" y="17526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rgbClr val="FF0000"/>
                </a:solidFill>
              </a:rPr>
              <a:t>Thin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295400" y="19812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rgbClr val="FF0000"/>
                </a:solidFill>
              </a:rPr>
              <a:t>Fat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http://www.cliparthut.com/clip-arts/579/old-young-clip-art-57975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914400"/>
            <a:ext cx="4543425" cy="5644391"/>
          </a:xfrm>
          <a:prstGeom prst="rect">
            <a:avLst/>
          </a:prstGeom>
          <a:noFill/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295400" y="19812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rgbClr val="FF0000"/>
                </a:solidFill>
              </a:rPr>
              <a:t>Old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705600" y="46482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rgbClr val="FF0000"/>
                </a:solidFill>
              </a:rPr>
              <a:t>Young 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</Words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APPEARANCE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APPEARANCE </dc:title>
  <dc:creator>Kirill</dc:creator>
  <cp:lastModifiedBy>Kirill</cp:lastModifiedBy>
  <cp:revision>4</cp:revision>
  <dcterms:created xsi:type="dcterms:W3CDTF">2015-09-21T06:10:46Z</dcterms:created>
  <dcterms:modified xsi:type="dcterms:W3CDTF">2015-09-21T06:45:05Z</dcterms:modified>
</cp:coreProperties>
</file>